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3692"/>
  </p:normalViewPr>
  <p:slideViewPr>
    <p:cSldViewPr snapToGrid="0" snapToObjects="1">
      <p:cViewPr varScale="1">
        <p:scale>
          <a:sx n="124" d="100"/>
          <a:sy n="124" d="100"/>
        </p:scale>
        <p:origin x="17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Nguyen" userId="f59fb8f3-a021-417a-8bc1-65c8d471c621" providerId="ADAL" clId="{4B780FC7-8874-E24A-B3D3-A543B66E1701}"/>
    <pc:docChg chg="custSel modSld">
      <pc:chgData name="Long Nguyen" userId="f59fb8f3-a021-417a-8bc1-65c8d471c621" providerId="ADAL" clId="{4B780FC7-8874-E24A-B3D3-A543B66E1701}" dt="2023-03-31T13:30:36.933" v="846" actId="20577"/>
      <pc:docMkLst>
        <pc:docMk/>
      </pc:docMkLst>
      <pc:sldChg chg="modSp">
        <pc:chgData name="Long Nguyen" userId="f59fb8f3-a021-417a-8bc1-65c8d471c621" providerId="ADAL" clId="{4B780FC7-8874-E24A-B3D3-A543B66E1701}" dt="2023-03-28T15:05:02.115" v="0" actId="20577"/>
        <pc:sldMkLst>
          <pc:docMk/>
          <pc:sldMk cId="1925924244" sldId="556"/>
        </pc:sldMkLst>
        <pc:spChg chg="mod">
          <ac:chgData name="Long Nguyen" userId="f59fb8f3-a021-417a-8bc1-65c8d471c621" providerId="ADAL" clId="{4B780FC7-8874-E24A-B3D3-A543B66E1701}" dt="2023-03-28T15:05:02.115" v="0" actId="20577"/>
          <ac:spMkLst>
            <pc:docMk/>
            <pc:sldMk cId="1925924244" sldId="556"/>
            <ac:spMk id="16386" creationId="{2A7E0F38-3D69-FA4C-A13E-BC74CAF926EB}"/>
          </ac:spMkLst>
        </pc:spChg>
      </pc:sldChg>
      <pc:sldChg chg="modSp mod">
        <pc:chgData name="Long Nguyen" userId="f59fb8f3-a021-417a-8bc1-65c8d471c621" providerId="ADAL" clId="{4B780FC7-8874-E24A-B3D3-A543B66E1701}" dt="2023-03-31T13:29:06.961" v="803" actId="20577"/>
        <pc:sldMkLst>
          <pc:docMk/>
          <pc:sldMk cId="3239512120" sldId="562"/>
        </pc:sldMkLst>
        <pc:spChg chg="mod">
          <ac:chgData name="Long Nguyen" userId="f59fb8f3-a021-417a-8bc1-65c8d471c621" providerId="ADAL" clId="{4B780FC7-8874-E24A-B3D3-A543B66E1701}" dt="2023-03-31T13:29:06.961" v="803" actId="20577"/>
          <ac:spMkLst>
            <pc:docMk/>
            <pc:sldMk cId="3239512120" sldId="562"/>
            <ac:spMk id="34817" creationId="{A0866BCF-5E35-B741-A5DE-A0C27EB5D25F}"/>
          </ac:spMkLst>
        </pc:spChg>
      </pc:sldChg>
      <pc:sldChg chg="modSp mod">
        <pc:chgData name="Long Nguyen" userId="f59fb8f3-a021-417a-8bc1-65c8d471c621" providerId="ADAL" clId="{4B780FC7-8874-E24A-B3D3-A543B66E1701}" dt="2023-03-31T13:29:20.267" v="805"/>
        <pc:sldMkLst>
          <pc:docMk/>
          <pc:sldMk cId="62561003" sldId="564"/>
        </pc:sldMkLst>
        <pc:spChg chg="mod">
          <ac:chgData name="Long Nguyen" userId="f59fb8f3-a021-417a-8bc1-65c8d471c621" providerId="ADAL" clId="{4B780FC7-8874-E24A-B3D3-A543B66E1701}" dt="2023-03-31T13:29:20.267" v="805"/>
          <ac:spMkLst>
            <pc:docMk/>
            <pc:sldMk cId="62561003" sldId="564"/>
            <ac:spMk id="38913" creationId="{DAEFB4BB-DC31-B549-9EE1-1D17944461D0}"/>
          </ac:spMkLst>
        </pc:spChg>
      </pc:sldChg>
      <pc:sldChg chg="modSp mod">
        <pc:chgData name="Long Nguyen" userId="f59fb8f3-a021-417a-8bc1-65c8d471c621" providerId="ADAL" clId="{4B780FC7-8874-E24A-B3D3-A543B66E1701}" dt="2023-03-31T13:29:16.194" v="804"/>
        <pc:sldMkLst>
          <pc:docMk/>
          <pc:sldMk cId="1496186937" sldId="565"/>
        </pc:sldMkLst>
        <pc:spChg chg="mod">
          <ac:chgData name="Long Nguyen" userId="f59fb8f3-a021-417a-8bc1-65c8d471c621" providerId="ADAL" clId="{4B780FC7-8874-E24A-B3D3-A543B66E1701}" dt="2023-03-31T13:29:16.194" v="804"/>
          <ac:spMkLst>
            <pc:docMk/>
            <pc:sldMk cId="1496186937" sldId="565"/>
            <ac:spMk id="36865" creationId="{F994A541-5449-9B46-AF88-7579EF6134B0}"/>
          </ac:spMkLst>
        </pc:spChg>
      </pc:sldChg>
      <pc:sldChg chg="modSp mod">
        <pc:chgData name="Long Nguyen" userId="f59fb8f3-a021-417a-8bc1-65c8d471c621" providerId="ADAL" clId="{4B780FC7-8874-E24A-B3D3-A543B66E1701}" dt="2023-03-31T13:29:27.936" v="806"/>
        <pc:sldMkLst>
          <pc:docMk/>
          <pc:sldMk cId="1123629102" sldId="566"/>
        </pc:sldMkLst>
        <pc:spChg chg="mod">
          <ac:chgData name="Long Nguyen" userId="f59fb8f3-a021-417a-8bc1-65c8d471c621" providerId="ADAL" clId="{4B780FC7-8874-E24A-B3D3-A543B66E1701}" dt="2023-03-31T13:29:27.936" v="806"/>
          <ac:spMkLst>
            <pc:docMk/>
            <pc:sldMk cId="1123629102" sldId="566"/>
            <ac:spMk id="40961" creationId="{1FEDAAFA-F0E6-1146-9EA2-D4901F6BA1B3}"/>
          </ac:spMkLst>
        </pc:spChg>
      </pc:sldChg>
      <pc:sldChg chg="modSp mod">
        <pc:chgData name="Long Nguyen" userId="f59fb8f3-a021-417a-8bc1-65c8d471c621" providerId="ADAL" clId="{4B780FC7-8874-E24A-B3D3-A543B66E1701}" dt="2023-03-31T13:29:31.688" v="807"/>
        <pc:sldMkLst>
          <pc:docMk/>
          <pc:sldMk cId="3949497385" sldId="567"/>
        </pc:sldMkLst>
        <pc:spChg chg="mod">
          <ac:chgData name="Long Nguyen" userId="f59fb8f3-a021-417a-8bc1-65c8d471c621" providerId="ADAL" clId="{4B780FC7-8874-E24A-B3D3-A543B66E1701}" dt="2023-03-31T13:29:31.688" v="807"/>
          <ac:spMkLst>
            <pc:docMk/>
            <pc:sldMk cId="3949497385" sldId="567"/>
            <ac:spMk id="43009" creationId="{D73127DF-5485-7648-9DD8-F565B7C20333}"/>
          </ac:spMkLst>
        </pc:spChg>
      </pc:sldChg>
      <pc:sldChg chg="modSp mod">
        <pc:chgData name="Long Nguyen" userId="f59fb8f3-a021-417a-8bc1-65c8d471c621" providerId="ADAL" clId="{4B780FC7-8874-E24A-B3D3-A543B66E1701}" dt="2023-03-31T13:29:46.315" v="822"/>
        <pc:sldMkLst>
          <pc:docMk/>
          <pc:sldMk cId="3008892020" sldId="569"/>
        </pc:sldMkLst>
        <pc:spChg chg="mod">
          <ac:chgData name="Long Nguyen" userId="f59fb8f3-a021-417a-8bc1-65c8d471c621" providerId="ADAL" clId="{4B780FC7-8874-E24A-B3D3-A543B66E1701}" dt="2023-03-31T13:29:46.315" v="822"/>
          <ac:spMkLst>
            <pc:docMk/>
            <pc:sldMk cId="3008892020" sldId="569"/>
            <ac:spMk id="47105" creationId="{741C59B0-DD4C-2549-9269-EB2C2DF6E577}"/>
          </ac:spMkLst>
        </pc:spChg>
      </pc:sldChg>
      <pc:sldChg chg="modSp mod">
        <pc:chgData name="Long Nguyen" userId="f59fb8f3-a021-417a-8bc1-65c8d471c621" providerId="ADAL" clId="{4B780FC7-8874-E24A-B3D3-A543B66E1701}" dt="2023-03-31T13:29:58.502" v="826"/>
        <pc:sldMkLst>
          <pc:docMk/>
          <pc:sldMk cId="4110945301" sldId="574"/>
        </pc:sldMkLst>
        <pc:spChg chg="mod">
          <ac:chgData name="Long Nguyen" userId="f59fb8f3-a021-417a-8bc1-65c8d471c621" providerId="ADAL" clId="{4B780FC7-8874-E24A-B3D3-A543B66E1701}" dt="2023-03-31T13:29:58.502" v="826"/>
          <ac:spMkLst>
            <pc:docMk/>
            <pc:sldMk cId="4110945301" sldId="574"/>
            <ac:spMk id="53249" creationId="{156C50AE-1816-7544-8B1D-90768E8FE77C}"/>
          </ac:spMkLst>
        </pc:spChg>
      </pc:sldChg>
      <pc:sldChg chg="addSp modSp mod modAnim">
        <pc:chgData name="Long Nguyen" userId="f59fb8f3-a021-417a-8bc1-65c8d471c621" providerId="ADAL" clId="{4B780FC7-8874-E24A-B3D3-A543B66E1701}" dt="2023-03-28T16:04:48.660" v="310" actId="1076"/>
        <pc:sldMkLst>
          <pc:docMk/>
          <pc:sldMk cId="2483610180" sldId="580"/>
        </pc:sldMkLst>
        <pc:spChg chg="mod">
          <ac:chgData name="Long Nguyen" userId="f59fb8f3-a021-417a-8bc1-65c8d471c621" providerId="ADAL" clId="{4B780FC7-8874-E24A-B3D3-A543B66E1701}" dt="2023-03-28T16:04:44.871" v="309" actId="20577"/>
          <ac:spMkLst>
            <pc:docMk/>
            <pc:sldMk cId="2483610180" sldId="580"/>
            <ac:spMk id="16386" creationId="{13E0CFFE-50A4-1C4C-9001-CF21878F6693}"/>
          </ac:spMkLst>
        </pc:spChg>
        <pc:picChg chg="add mod">
          <ac:chgData name="Long Nguyen" userId="f59fb8f3-a021-417a-8bc1-65c8d471c621" providerId="ADAL" clId="{4B780FC7-8874-E24A-B3D3-A543B66E1701}" dt="2023-03-28T16:04:48.660" v="310" actId="1076"/>
          <ac:picMkLst>
            <pc:docMk/>
            <pc:sldMk cId="2483610180" sldId="580"/>
            <ac:picMk id="3" creationId="{1922714A-6D98-8A42-AC95-63B3F6F43D38}"/>
          </ac:picMkLst>
        </pc:picChg>
      </pc:sldChg>
      <pc:sldChg chg="modSp mod">
        <pc:chgData name="Long Nguyen" userId="f59fb8f3-a021-417a-8bc1-65c8d471c621" providerId="ADAL" clId="{4B780FC7-8874-E24A-B3D3-A543B66E1701}" dt="2023-03-31T13:30:31.152" v="836" actId="20577"/>
        <pc:sldMkLst>
          <pc:docMk/>
          <pc:sldMk cId="830544632" sldId="581"/>
        </pc:sldMkLst>
        <pc:spChg chg="mod">
          <ac:chgData name="Long Nguyen" userId="f59fb8f3-a021-417a-8bc1-65c8d471c621" providerId="ADAL" clId="{4B780FC7-8874-E24A-B3D3-A543B66E1701}" dt="2023-03-31T13:30:31.152" v="836" actId="20577"/>
          <ac:spMkLst>
            <pc:docMk/>
            <pc:sldMk cId="830544632" sldId="581"/>
            <ac:spMk id="65537" creationId="{07CB10DC-D333-F84F-AEFA-826E23CDD585}"/>
          </ac:spMkLst>
        </pc:spChg>
      </pc:sldChg>
      <pc:sldChg chg="addSp modSp mod modAnim">
        <pc:chgData name="Long Nguyen" userId="f59fb8f3-a021-417a-8bc1-65c8d471c621" providerId="ADAL" clId="{4B780FC7-8874-E24A-B3D3-A543B66E1701}" dt="2023-03-28T16:11:39.613" v="793"/>
        <pc:sldMkLst>
          <pc:docMk/>
          <pc:sldMk cId="865366439" sldId="584"/>
        </pc:sldMkLst>
        <pc:spChg chg="add mod">
          <ac:chgData name="Long Nguyen" userId="f59fb8f3-a021-417a-8bc1-65c8d471c621" providerId="ADAL" clId="{4B780FC7-8874-E24A-B3D3-A543B66E1701}" dt="2023-03-28T16:08:18.064" v="417" actId="1076"/>
          <ac:spMkLst>
            <pc:docMk/>
            <pc:sldMk cId="865366439" sldId="584"/>
            <ac:spMk id="6" creationId="{2E18C90D-2BFF-59E3-59C0-39D2FBE6250E}"/>
          </ac:spMkLst>
        </pc:spChg>
        <pc:spChg chg="add mod">
          <ac:chgData name="Long Nguyen" userId="f59fb8f3-a021-417a-8bc1-65c8d471c621" providerId="ADAL" clId="{4B780FC7-8874-E24A-B3D3-A543B66E1701}" dt="2023-03-28T16:08:24.121" v="418" actId="1076"/>
          <ac:spMkLst>
            <pc:docMk/>
            <pc:sldMk cId="865366439" sldId="584"/>
            <ac:spMk id="7" creationId="{916A77F9-D82D-6159-575C-6A88C600E7EB}"/>
          </ac:spMkLst>
        </pc:spChg>
        <pc:spChg chg="add mod">
          <ac:chgData name="Long Nguyen" userId="f59fb8f3-a021-417a-8bc1-65c8d471c621" providerId="ADAL" clId="{4B780FC7-8874-E24A-B3D3-A543B66E1701}" dt="2023-03-28T16:08:45.931" v="470" actId="1076"/>
          <ac:spMkLst>
            <pc:docMk/>
            <pc:sldMk cId="865366439" sldId="584"/>
            <ac:spMk id="8" creationId="{272A257F-B941-88DD-9F6D-D6A63D0BB6FF}"/>
          </ac:spMkLst>
        </pc:spChg>
        <pc:spChg chg="add mod">
          <ac:chgData name="Long Nguyen" userId="f59fb8f3-a021-417a-8bc1-65c8d471c621" providerId="ADAL" clId="{4B780FC7-8874-E24A-B3D3-A543B66E1701}" dt="2023-03-28T16:09:29.831" v="587" actId="1076"/>
          <ac:spMkLst>
            <pc:docMk/>
            <pc:sldMk cId="865366439" sldId="584"/>
            <ac:spMk id="9" creationId="{30B4D5E8-01B8-1073-29E3-6E548164DC78}"/>
          </ac:spMkLst>
        </pc:spChg>
        <pc:spChg chg="add mod">
          <ac:chgData name="Long Nguyen" userId="f59fb8f3-a021-417a-8bc1-65c8d471c621" providerId="ADAL" clId="{4B780FC7-8874-E24A-B3D3-A543B66E1701}" dt="2023-03-28T16:11:36.014" v="792" actId="20577"/>
          <ac:spMkLst>
            <pc:docMk/>
            <pc:sldMk cId="865366439" sldId="584"/>
            <ac:spMk id="10" creationId="{F4E4211F-F408-9597-7B77-0A991284DB8B}"/>
          </ac:spMkLst>
        </pc:spChg>
      </pc:sldChg>
      <pc:sldChg chg="modSp mod">
        <pc:chgData name="Long Nguyen" userId="f59fb8f3-a021-417a-8bc1-65c8d471c621" providerId="ADAL" clId="{4B780FC7-8874-E24A-B3D3-A543B66E1701}" dt="2023-03-31T13:29:39.686" v="821" actId="20577"/>
        <pc:sldMkLst>
          <pc:docMk/>
          <pc:sldMk cId="3142613135" sldId="588"/>
        </pc:sldMkLst>
        <pc:spChg chg="mod">
          <ac:chgData name="Long Nguyen" userId="f59fb8f3-a021-417a-8bc1-65c8d471c621" providerId="ADAL" clId="{4B780FC7-8874-E24A-B3D3-A543B66E1701}" dt="2023-03-31T13:29:39.686" v="821" actId="20577"/>
          <ac:spMkLst>
            <pc:docMk/>
            <pc:sldMk cId="3142613135" sldId="588"/>
            <ac:spMk id="45057" creationId="{19D0F0DD-820D-1247-A6AE-CE798E9BA930}"/>
          </ac:spMkLst>
        </pc:spChg>
      </pc:sldChg>
      <pc:sldChg chg="modSp mod">
        <pc:chgData name="Long Nguyen" userId="f59fb8f3-a021-417a-8bc1-65c8d471c621" providerId="ADAL" clId="{4B780FC7-8874-E24A-B3D3-A543B66E1701}" dt="2023-03-31T13:29:50.469" v="823"/>
        <pc:sldMkLst>
          <pc:docMk/>
          <pc:sldMk cId="2428880685" sldId="589"/>
        </pc:sldMkLst>
        <pc:spChg chg="mod">
          <ac:chgData name="Long Nguyen" userId="f59fb8f3-a021-417a-8bc1-65c8d471c621" providerId="ADAL" clId="{4B780FC7-8874-E24A-B3D3-A543B66E1701}" dt="2023-03-31T13:29:50.469" v="823"/>
          <ac:spMkLst>
            <pc:docMk/>
            <pc:sldMk cId="2428880685" sldId="589"/>
            <ac:spMk id="49153" creationId="{F54483B9-1658-FE4F-8E2E-F3A29FFD393E}"/>
          </ac:spMkLst>
        </pc:spChg>
      </pc:sldChg>
      <pc:sldChg chg="addSp delSp modSp mod modAnim">
        <pc:chgData name="Long Nguyen" userId="f59fb8f3-a021-417a-8bc1-65c8d471c621" providerId="ADAL" clId="{4B780FC7-8874-E24A-B3D3-A543B66E1701}" dt="2023-03-31T13:29:54.202" v="825"/>
        <pc:sldMkLst>
          <pc:docMk/>
          <pc:sldMk cId="1250769370" sldId="590"/>
        </pc:sldMkLst>
        <pc:spChg chg="mod">
          <ac:chgData name="Long Nguyen" userId="f59fb8f3-a021-417a-8bc1-65c8d471c621" providerId="ADAL" clId="{4B780FC7-8874-E24A-B3D3-A543B66E1701}" dt="2023-03-28T15:58:24.584" v="8" actId="27636"/>
          <ac:spMkLst>
            <pc:docMk/>
            <pc:sldMk cId="1250769370" sldId="590"/>
            <ac:spMk id="16386" creationId="{D2C45497-8912-0F44-8527-E1D3516D268F}"/>
          </ac:spMkLst>
        </pc:spChg>
        <pc:spChg chg="mod">
          <ac:chgData name="Long Nguyen" userId="f59fb8f3-a021-417a-8bc1-65c8d471c621" providerId="ADAL" clId="{4B780FC7-8874-E24A-B3D3-A543B66E1701}" dt="2023-03-31T13:29:54.202" v="825"/>
          <ac:spMkLst>
            <pc:docMk/>
            <pc:sldMk cId="1250769370" sldId="590"/>
            <ac:spMk id="51201" creationId="{34CF5F37-80CE-C64F-905D-26669F2C2011}"/>
          </ac:spMkLst>
        </pc:spChg>
        <pc:picChg chg="add mod">
          <ac:chgData name="Long Nguyen" userId="f59fb8f3-a021-417a-8bc1-65c8d471c621" providerId="ADAL" clId="{4B780FC7-8874-E24A-B3D3-A543B66E1701}" dt="2023-03-28T15:58:15.634" v="5" actId="1076"/>
          <ac:picMkLst>
            <pc:docMk/>
            <pc:sldMk cId="1250769370" sldId="590"/>
            <ac:picMk id="3" creationId="{EA95BD60-69DC-F723-4000-EAEABA3FFF1B}"/>
          </ac:picMkLst>
        </pc:picChg>
        <pc:picChg chg="add mod">
          <ac:chgData name="Long Nguyen" userId="f59fb8f3-a021-417a-8bc1-65c8d471c621" providerId="ADAL" clId="{4B780FC7-8874-E24A-B3D3-A543B66E1701}" dt="2023-03-28T15:58:30.963" v="12" actId="1076"/>
          <ac:picMkLst>
            <pc:docMk/>
            <pc:sldMk cId="1250769370" sldId="590"/>
            <ac:picMk id="4" creationId="{00FA319E-16DA-6B80-DE69-F6D5B97B149C}"/>
          </ac:picMkLst>
        </pc:picChg>
        <pc:picChg chg="del">
          <ac:chgData name="Long Nguyen" userId="f59fb8f3-a021-417a-8bc1-65c8d471c621" providerId="ADAL" clId="{4B780FC7-8874-E24A-B3D3-A543B66E1701}" dt="2023-03-28T15:58:24.006" v="6" actId="478"/>
          <ac:picMkLst>
            <pc:docMk/>
            <pc:sldMk cId="1250769370" sldId="590"/>
            <ac:picMk id="51225" creationId="{583D12D5-C363-9E42-ACFC-AE28BDFF93B2}"/>
          </ac:picMkLst>
        </pc:picChg>
        <pc:picChg chg="del">
          <ac:chgData name="Long Nguyen" userId="f59fb8f3-a021-417a-8bc1-65c8d471c621" providerId="ADAL" clId="{4B780FC7-8874-E24A-B3D3-A543B66E1701}" dt="2023-03-28T15:58:25.153" v="9" actId="478"/>
          <ac:picMkLst>
            <pc:docMk/>
            <pc:sldMk cId="1250769370" sldId="590"/>
            <ac:picMk id="51226" creationId="{E655EF8F-0F8F-1045-8D44-03B6EDF43195}"/>
          </ac:picMkLst>
        </pc:picChg>
        <pc:picChg chg="del">
          <ac:chgData name="Long Nguyen" userId="f59fb8f3-a021-417a-8bc1-65c8d471c621" providerId="ADAL" clId="{4B780FC7-8874-E24A-B3D3-A543B66E1701}" dt="2023-03-28T15:58:26.081" v="10" actId="478"/>
          <ac:picMkLst>
            <pc:docMk/>
            <pc:sldMk cId="1250769370" sldId="590"/>
            <ac:picMk id="51227" creationId="{C668C262-A56F-4442-9BD0-2A4C49F217CB}"/>
          </ac:picMkLst>
        </pc:picChg>
        <pc:picChg chg="del">
          <ac:chgData name="Long Nguyen" userId="f59fb8f3-a021-417a-8bc1-65c8d471c621" providerId="ADAL" clId="{4B780FC7-8874-E24A-B3D3-A543B66E1701}" dt="2023-03-28T15:58:13.289" v="4" actId="478"/>
          <ac:picMkLst>
            <pc:docMk/>
            <pc:sldMk cId="1250769370" sldId="590"/>
            <ac:picMk id="51228" creationId="{33D929CD-26DF-7340-8B8E-5669709F7905}"/>
          </ac:picMkLst>
        </pc:picChg>
        <pc:picChg chg="del">
          <ac:chgData name="Long Nguyen" userId="f59fb8f3-a021-417a-8bc1-65c8d471c621" providerId="ADAL" clId="{4B780FC7-8874-E24A-B3D3-A543B66E1701}" dt="2023-03-28T15:58:12.562" v="3" actId="478"/>
          <ac:picMkLst>
            <pc:docMk/>
            <pc:sldMk cId="1250769370" sldId="590"/>
            <ac:picMk id="51229" creationId="{83836390-F08B-C94E-8D6C-F47B98E1E6EF}"/>
          </ac:picMkLst>
        </pc:picChg>
        <pc:picChg chg="del">
          <ac:chgData name="Long Nguyen" userId="f59fb8f3-a021-417a-8bc1-65c8d471c621" providerId="ADAL" clId="{4B780FC7-8874-E24A-B3D3-A543B66E1701}" dt="2023-03-28T15:58:11.682" v="2" actId="478"/>
          <ac:picMkLst>
            <pc:docMk/>
            <pc:sldMk cId="1250769370" sldId="590"/>
            <ac:picMk id="51230" creationId="{35A25109-8FB7-6940-8203-91236800A1E5}"/>
          </ac:picMkLst>
        </pc:picChg>
      </pc:sldChg>
      <pc:sldChg chg="modSp mod">
        <pc:chgData name="Long Nguyen" userId="f59fb8f3-a021-417a-8bc1-65c8d471c621" providerId="ADAL" clId="{4B780FC7-8874-E24A-B3D3-A543B66E1701}" dt="2023-03-31T13:30:36.933" v="846" actId="20577"/>
        <pc:sldMkLst>
          <pc:docMk/>
          <pc:sldMk cId="3535386674" sldId="593"/>
        </pc:sldMkLst>
        <pc:spChg chg="mod">
          <ac:chgData name="Long Nguyen" userId="f59fb8f3-a021-417a-8bc1-65c8d471c621" providerId="ADAL" clId="{4B780FC7-8874-E24A-B3D3-A543B66E1701}" dt="2023-03-31T13:30:36.933" v="846" actId="20577"/>
          <ac:spMkLst>
            <pc:docMk/>
            <pc:sldMk cId="3535386674" sldId="593"/>
            <ac:spMk id="65537" creationId="{07CB10DC-D333-F84F-AEFA-826E23CDD585}"/>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Nguyen" userId="f59fb8f3-a021-417a-8bc1-65c8d471c621" providerId="ADAL" clId="{BCA44C60-9067-AD43-9FC3-07A19E402324}"/>
    <pc:docChg chg="custSel modSld">
      <pc:chgData name="Long Nguyen" userId="f59fb8f3-a021-417a-8bc1-65c8d471c621" providerId="ADAL" clId="{BCA44C60-9067-AD43-9FC3-07A19E402324}" dt="2022-04-01T14:48:25.487" v="665" actId="20577"/>
      <pc:docMkLst>
        <pc:docMk/>
      </pc:docMkLst>
      <pc:sldChg chg="modSp mod">
        <pc:chgData name="Long Nguyen" userId="f59fb8f3-a021-417a-8bc1-65c8d471c621" providerId="ADAL" clId="{BCA44C60-9067-AD43-9FC3-07A19E402324}" dt="2022-03-30T11:43:51.148" v="19" actId="20577"/>
        <pc:sldMkLst>
          <pc:docMk/>
          <pc:sldMk cId="3533528898" sldId="485"/>
        </pc:sldMkLst>
        <pc:spChg chg="mod">
          <ac:chgData name="Long Nguyen" userId="f59fb8f3-a021-417a-8bc1-65c8d471c621" providerId="ADAL" clId="{BCA44C60-9067-AD43-9FC3-07A19E402324}" dt="2022-03-30T11:43:51.148" v="19" actId="20577"/>
          <ac:spMkLst>
            <pc:docMk/>
            <pc:sldMk cId="3533528898" sldId="485"/>
            <ac:spMk id="69634" creationId="{73AC1D4A-738F-5940-8278-FCEBD5FB2B5A}"/>
          </ac:spMkLst>
        </pc:spChg>
      </pc:sldChg>
      <pc:sldChg chg="modSp mod">
        <pc:chgData name="Long Nguyen" userId="f59fb8f3-a021-417a-8bc1-65c8d471c621" providerId="ADAL" clId="{BCA44C60-9067-AD43-9FC3-07A19E402324}" dt="2022-03-30T13:41:23.620" v="62" actId="20577"/>
        <pc:sldMkLst>
          <pc:docMk/>
          <pc:sldMk cId="4057016805" sldId="529"/>
        </pc:sldMkLst>
        <pc:spChg chg="mod">
          <ac:chgData name="Long Nguyen" userId="f59fb8f3-a021-417a-8bc1-65c8d471c621" providerId="ADAL" clId="{BCA44C60-9067-AD43-9FC3-07A19E402324}" dt="2022-03-30T13:41:23.620" v="62" actId="20577"/>
          <ac:spMkLst>
            <pc:docMk/>
            <pc:sldMk cId="4057016805" sldId="529"/>
            <ac:spMk id="26625" creationId="{D98E8C97-22A5-5648-8897-6FD0C34ABA7B}"/>
          </ac:spMkLst>
        </pc:spChg>
      </pc:sldChg>
      <pc:sldChg chg="modSp mod">
        <pc:chgData name="Long Nguyen" userId="f59fb8f3-a021-417a-8bc1-65c8d471c621" providerId="ADAL" clId="{BCA44C60-9067-AD43-9FC3-07A19E402324}" dt="2022-03-30T13:41:12.528" v="36" actId="20577"/>
        <pc:sldMkLst>
          <pc:docMk/>
          <pc:sldMk cId="748879865" sldId="559"/>
        </pc:sldMkLst>
        <pc:spChg chg="mod">
          <ac:chgData name="Long Nguyen" userId="f59fb8f3-a021-417a-8bc1-65c8d471c621" providerId="ADAL" clId="{BCA44C60-9067-AD43-9FC3-07A19E402324}" dt="2022-03-30T13:41:12.528" v="36" actId="20577"/>
          <ac:spMkLst>
            <pc:docMk/>
            <pc:sldMk cId="748879865" sldId="559"/>
            <ac:spMk id="28673" creationId="{29C221BA-D3D7-5A49-A5D0-DC2CA4B3B469}"/>
          </ac:spMkLst>
        </pc:spChg>
      </pc:sldChg>
      <pc:sldChg chg="modSp mod">
        <pc:chgData name="Long Nguyen" userId="f59fb8f3-a021-417a-8bc1-65c8d471c621" providerId="ADAL" clId="{BCA44C60-9067-AD43-9FC3-07A19E402324}" dt="2022-03-30T13:41:17.484" v="48" actId="20577"/>
        <pc:sldMkLst>
          <pc:docMk/>
          <pc:sldMk cId="3841479407" sldId="560"/>
        </pc:sldMkLst>
        <pc:spChg chg="mod">
          <ac:chgData name="Long Nguyen" userId="f59fb8f3-a021-417a-8bc1-65c8d471c621" providerId="ADAL" clId="{BCA44C60-9067-AD43-9FC3-07A19E402324}" dt="2022-03-30T11:44:05.748" v="21" actId="27636"/>
          <ac:spMkLst>
            <pc:docMk/>
            <pc:sldMk cId="3841479407" sldId="560"/>
            <ac:spMk id="16386" creationId="{F4A55099-1D6D-794F-86C3-1AE8A802E8FF}"/>
          </ac:spMkLst>
        </pc:spChg>
        <pc:spChg chg="mod">
          <ac:chgData name="Long Nguyen" userId="f59fb8f3-a021-417a-8bc1-65c8d471c621" providerId="ADAL" clId="{BCA44C60-9067-AD43-9FC3-07A19E402324}" dt="2022-03-30T13:41:17.484" v="48" actId="20577"/>
          <ac:spMkLst>
            <pc:docMk/>
            <pc:sldMk cId="3841479407" sldId="560"/>
            <ac:spMk id="30721" creationId="{21730CA2-2673-194A-BEF2-68659ADB5D96}"/>
          </ac:spMkLst>
        </pc:spChg>
      </pc:sldChg>
      <pc:sldChg chg="modSp mod">
        <pc:chgData name="Long Nguyen" userId="f59fb8f3-a021-417a-8bc1-65c8d471c621" providerId="ADAL" clId="{BCA44C60-9067-AD43-9FC3-07A19E402324}" dt="2022-04-01T14:45:55.604" v="334" actId="21"/>
        <pc:sldMkLst>
          <pc:docMk/>
          <pc:sldMk cId="558292674" sldId="561"/>
        </pc:sldMkLst>
        <pc:spChg chg="mod">
          <ac:chgData name="Long Nguyen" userId="f59fb8f3-a021-417a-8bc1-65c8d471c621" providerId="ADAL" clId="{BCA44C60-9067-AD43-9FC3-07A19E402324}" dt="2022-04-01T14:45:55.604" v="334" actId="21"/>
          <ac:spMkLst>
            <pc:docMk/>
            <pc:sldMk cId="558292674" sldId="561"/>
            <ac:spMk id="16386" creationId="{3185AAF4-BE97-6F4A-B9F7-2CF7E78E26EA}"/>
          </ac:spMkLst>
        </pc:spChg>
      </pc:sldChg>
      <pc:sldChg chg="modSp mod">
        <pc:chgData name="Long Nguyen" userId="f59fb8f3-a021-417a-8bc1-65c8d471c621" providerId="ADAL" clId="{BCA44C60-9067-AD43-9FC3-07A19E402324}" dt="2022-03-30T11:44:05.775" v="23" actId="27636"/>
        <pc:sldMkLst>
          <pc:docMk/>
          <pc:sldMk cId="3239512120" sldId="562"/>
        </pc:sldMkLst>
        <pc:spChg chg="mod">
          <ac:chgData name="Long Nguyen" userId="f59fb8f3-a021-417a-8bc1-65c8d471c621" providerId="ADAL" clId="{BCA44C60-9067-AD43-9FC3-07A19E402324}" dt="2022-03-30T11:44:05.775" v="23" actId="27636"/>
          <ac:spMkLst>
            <pc:docMk/>
            <pc:sldMk cId="3239512120" sldId="562"/>
            <ac:spMk id="16386" creationId="{BEECF8C6-48A2-4844-8DE5-A821793BF5B7}"/>
          </ac:spMkLst>
        </pc:spChg>
      </pc:sldChg>
      <pc:sldChg chg="modSp mod">
        <pc:chgData name="Long Nguyen" userId="f59fb8f3-a021-417a-8bc1-65c8d471c621" providerId="ADAL" clId="{BCA44C60-9067-AD43-9FC3-07A19E402324}" dt="2022-03-30T11:44:05.788" v="24" actId="27636"/>
        <pc:sldMkLst>
          <pc:docMk/>
          <pc:sldMk cId="3949497385" sldId="567"/>
        </pc:sldMkLst>
        <pc:spChg chg="mod">
          <ac:chgData name="Long Nguyen" userId="f59fb8f3-a021-417a-8bc1-65c8d471c621" providerId="ADAL" clId="{BCA44C60-9067-AD43-9FC3-07A19E402324}" dt="2022-03-30T11:44:05.788" v="24" actId="27636"/>
          <ac:spMkLst>
            <pc:docMk/>
            <pc:sldMk cId="3949497385" sldId="567"/>
            <ac:spMk id="16386" creationId="{ABB9BDC1-08D7-8143-B399-6CBC458EF0C2}"/>
          </ac:spMkLst>
        </pc:spChg>
      </pc:sldChg>
      <pc:sldChg chg="modSp mod">
        <pc:chgData name="Long Nguyen" userId="f59fb8f3-a021-417a-8bc1-65c8d471c621" providerId="ADAL" clId="{BCA44C60-9067-AD43-9FC3-07A19E402324}" dt="2022-04-01T14:44:40.638" v="294" actId="20577"/>
        <pc:sldMkLst>
          <pc:docMk/>
          <pc:sldMk cId="3008892020" sldId="569"/>
        </pc:sldMkLst>
        <pc:spChg chg="mod">
          <ac:chgData name="Long Nguyen" userId="f59fb8f3-a021-417a-8bc1-65c8d471c621" providerId="ADAL" clId="{BCA44C60-9067-AD43-9FC3-07A19E402324}" dt="2022-03-30T13:44:49.197" v="142" actId="20577"/>
          <ac:spMkLst>
            <pc:docMk/>
            <pc:sldMk cId="3008892020" sldId="569"/>
            <ac:spMk id="16386" creationId="{971DAD30-53B6-3446-A665-81B33697B4B9}"/>
          </ac:spMkLst>
        </pc:spChg>
        <pc:spChg chg="mod">
          <ac:chgData name="Long Nguyen" userId="f59fb8f3-a021-417a-8bc1-65c8d471c621" providerId="ADAL" clId="{BCA44C60-9067-AD43-9FC3-07A19E402324}" dt="2022-04-01T14:44:40.638" v="294" actId="20577"/>
          <ac:spMkLst>
            <pc:docMk/>
            <pc:sldMk cId="3008892020" sldId="569"/>
            <ac:spMk id="47105" creationId="{741C59B0-DD4C-2549-9269-EB2C2DF6E577}"/>
          </ac:spMkLst>
        </pc:spChg>
      </pc:sldChg>
      <pc:sldChg chg="modSp mod">
        <pc:chgData name="Long Nguyen" userId="f59fb8f3-a021-417a-8bc1-65c8d471c621" providerId="ADAL" clId="{BCA44C60-9067-AD43-9FC3-07A19E402324}" dt="2022-03-30T13:41:34.727" v="72" actId="20577"/>
        <pc:sldMkLst>
          <pc:docMk/>
          <pc:sldMk cId="2526255488" sldId="570"/>
        </pc:sldMkLst>
        <pc:spChg chg="mod">
          <ac:chgData name="Long Nguyen" userId="f59fb8f3-a021-417a-8bc1-65c8d471c621" providerId="ADAL" clId="{BCA44C60-9067-AD43-9FC3-07A19E402324}" dt="2022-03-30T13:41:34.727" v="72" actId="20577"/>
          <ac:spMkLst>
            <pc:docMk/>
            <pc:sldMk cId="2526255488" sldId="570"/>
            <ac:spMk id="20481" creationId="{5A3AE34F-9938-AB4E-97EB-92987E0698C0}"/>
          </ac:spMkLst>
        </pc:spChg>
      </pc:sldChg>
      <pc:sldChg chg="modSp mod">
        <pc:chgData name="Long Nguyen" userId="f59fb8f3-a021-417a-8bc1-65c8d471c621" providerId="ADAL" clId="{BCA44C60-9067-AD43-9FC3-07A19E402324}" dt="2022-04-01T14:44:58.228" v="324" actId="20577"/>
        <pc:sldMkLst>
          <pc:docMk/>
          <pc:sldMk cId="4110945301" sldId="574"/>
        </pc:sldMkLst>
        <pc:spChg chg="mod">
          <ac:chgData name="Long Nguyen" userId="f59fb8f3-a021-417a-8bc1-65c8d471c621" providerId="ADAL" clId="{BCA44C60-9067-AD43-9FC3-07A19E402324}" dt="2022-04-01T14:44:58.228" v="324" actId="20577"/>
          <ac:spMkLst>
            <pc:docMk/>
            <pc:sldMk cId="4110945301" sldId="574"/>
            <ac:spMk id="53249" creationId="{156C50AE-1816-7544-8B1D-90768E8FE77C}"/>
          </ac:spMkLst>
        </pc:spChg>
      </pc:sldChg>
      <pc:sldChg chg="modSp mod modAnim">
        <pc:chgData name="Long Nguyen" userId="f59fb8f3-a021-417a-8bc1-65c8d471c621" providerId="ADAL" clId="{BCA44C60-9067-AD43-9FC3-07A19E402324}" dt="2022-04-01T14:48:01.748" v="653" actId="20577"/>
        <pc:sldMkLst>
          <pc:docMk/>
          <pc:sldMk cId="2483610180" sldId="580"/>
        </pc:sldMkLst>
        <pc:spChg chg="mod">
          <ac:chgData name="Long Nguyen" userId="f59fb8f3-a021-417a-8bc1-65c8d471c621" providerId="ADAL" clId="{BCA44C60-9067-AD43-9FC3-07A19E402324}" dt="2022-04-01T14:48:01.748" v="653" actId="20577"/>
          <ac:spMkLst>
            <pc:docMk/>
            <pc:sldMk cId="2483610180" sldId="580"/>
            <ac:spMk id="16386" creationId="{13E0CFFE-50A4-1C4C-9001-CF21878F6693}"/>
          </ac:spMkLst>
        </pc:spChg>
      </pc:sldChg>
      <pc:sldChg chg="modSp mod">
        <pc:chgData name="Long Nguyen" userId="f59fb8f3-a021-417a-8bc1-65c8d471c621" providerId="ADAL" clId="{BCA44C60-9067-AD43-9FC3-07A19E402324}" dt="2022-04-01T14:45:19.896" v="332" actId="20577"/>
        <pc:sldMkLst>
          <pc:docMk/>
          <pc:sldMk cId="830544632" sldId="581"/>
        </pc:sldMkLst>
        <pc:spChg chg="mod">
          <ac:chgData name="Long Nguyen" userId="f59fb8f3-a021-417a-8bc1-65c8d471c621" providerId="ADAL" clId="{BCA44C60-9067-AD43-9FC3-07A19E402324}" dt="2022-04-01T14:45:19.896" v="332" actId="20577"/>
          <ac:spMkLst>
            <pc:docMk/>
            <pc:sldMk cId="830544632" sldId="581"/>
            <ac:spMk id="65537" creationId="{07CB10DC-D333-F84F-AEFA-826E23CDD585}"/>
          </ac:spMkLst>
        </pc:spChg>
      </pc:sldChg>
      <pc:sldChg chg="modSp mod">
        <pc:chgData name="Long Nguyen" userId="f59fb8f3-a021-417a-8bc1-65c8d471c621" providerId="ADAL" clId="{BCA44C60-9067-AD43-9FC3-07A19E402324}" dt="2022-03-30T13:43:19.641" v="136" actId="20577"/>
        <pc:sldMkLst>
          <pc:docMk/>
          <pc:sldMk cId="1603111093" sldId="582"/>
        </pc:sldMkLst>
        <pc:spChg chg="mod">
          <ac:chgData name="Long Nguyen" userId="f59fb8f3-a021-417a-8bc1-65c8d471c621" providerId="ADAL" clId="{BCA44C60-9067-AD43-9FC3-07A19E402324}" dt="2022-03-30T11:44:05.656" v="20" actId="20577"/>
          <ac:spMkLst>
            <pc:docMk/>
            <pc:sldMk cId="1603111093" sldId="582"/>
            <ac:spMk id="16386" creationId="{114BB159-C41E-A046-9481-C57D33802B19}"/>
          </ac:spMkLst>
        </pc:spChg>
        <pc:spChg chg="mod">
          <ac:chgData name="Long Nguyen" userId="f59fb8f3-a021-417a-8bc1-65c8d471c621" providerId="ADAL" clId="{BCA44C60-9067-AD43-9FC3-07A19E402324}" dt="2022-03-30T13:43:19.641" v="136" actId="20577"/>
          <ac:spMkLst>
            <pc:docMk/>
            <pc:sldMk cId="1603111093" sldId="582"/>
            <ac:spMk id="67585" creationId="{300BB9E0-C0BE-124F-82D0-0DD61E546BD9}"/>
          </ac:spMkLst>
        </pc:spChg>
      </pc:sldChg>
      <pc:sldChg chg="modSp mod">
        <pc:chgData name="Long Nguyen" userId="f59fb8f3-a021-417a-8bc1-65c8d471c621" providerId="ADAL" clId="{BCA44C60-9067-AD43-9FC3-07A19E402324}" dt="2022-04-01T14:42:49.265" v="264" actId="20577"/>
        <pc:sldMkLst>
          <pc:docMk/>
          <pc:sldMk cId="1535655186" sldId="585"/>
        </pc:sldMkLst>
        <pc:spChg chg="mod">
          <ac:chgData name="Long Nguyen" userId="f59fb8f3-a021-417a-8bc1-65c8d471c621" providerId="ADAL" clId="{BCA44C60-9067-AD43-9FC3-07A19E402324}" dt="2022-03-30T13:43:00.249" v="112" actId="1035"/>
          <ac:spMkLst>
            <pc:docMk/>
            <pc:sldMk cId="1535655186" sldId="585"/>
            <ac:spMk id="2" creationId="{7668D50A-EA56-BD4E-A78A-4C323FD34BCE}"/>
          </ac:spMkLst>
        </pc:spChg>
        <pc:spChg chg="mod">
          <ac:chgData name="Long Nguyen" userId="f59fb8f3-a021-417a-8bc1-65c8d471c621" providerId="ADAL" clId="{BCA44C60-9067-AD43-9FC3-07A19E402324}" dt="2022-03-30T11:44:05.827" v="26" actId="27636"/>
          <ac:spMkLst>
            <pc:docMk/>
            <pc:sldMk cId="1535655186" sldId="585"/>
            <ac:spMk id="16386" creationId="{13E0CFFE-50A4-1C4C-9001-CF21878F6693}"/>
          </ac:spMkLst>
        </pc:spChg>
        <pc:spChg chg="mod">
          <ac:chgData name="Long Nguyen" userId="f59fb8f3-a021-417a-8bc1-65c8d471c621" providerId="ADAL" clId="{BCA44C60-9067-AD43-9FC3-07A19E402324}" dt="2022-04-01T14:42:49.265" v="264" actId="20577"/>
          <ac:spMkLst>
            <pc:docMk/>
            <pc:sldMk cId="1535655186" sldId="585"/>
            <ac:spMk id="63489" creationId="{0E7B4791-3A32-1042-A62C-C7EDD1EA9627}"/>
          </ac:spMkLst>
        </pc:spChg>
        <pc:cxnChg chg="mod">
          <ac:chgData name="Long Nguyen" userId="f59fb8f3-a021-417a-8bc1-65c8d471c621" providerId="ADAL" clId="{BCA44C60-9067-AD43-9FC3-07A19E402324}" dt="2022-03-30T13:43:00.249" v="112" actId="1035"/>
          <ac:cxnSpMkLst>
            <pc:docMk/>
            <pc:sldMk cId="1535655186" sldId="585"/>
            <ac:cxnSpMk id="5" creationId="{4EB4E3F9-93D8-EF44-A2B4-07208E731F75}"/>
          </ac:cxnSpMkLst>
        </pc:cxnChg>
        <pc:cxnChg chg="mod">
          <ac:chgData name="Long Nguyen" userId="f59fb8f3-a021-417a-8bc1-65c8d471c621" providerId="ADAL" clId="{BCA44C60-9067-AD43-9FC3-07A19E402324}" dt="2022-03-30T13:43:00.249" v="112" actId="1035"/>
          <ac:cxnSpMkLst>
            <pc:docMk/>
            <pc:sldMk cId="1535655186" sldId="585"/>
            <ac:cxnSpMk id="9" creationId="{198160DB-B61D-164D-B6C6-2DC056F1EEA5}"/>
          </ac:cxnSpMkLst>
        </pc:cxnChg>
      </pc:sldChg>
      <pc:sldChg chg="modSp mod">
        <pc:chgData name="Long Nguyen" userId="f59fb8f3-a021-417a-8bc1-65c8d471c621" providerId="ADAL" clId="{BCA44C60-9067-AD43-9FC3-07A19E402324}" dt="2022-03-30T13:43:08.865" v="126" actId="20577"/>
        <pc:sldMkLst>
          <pc:docMk/>
          <pc:sldMk cId="419832948" sldId="587"/>
        </pc:sldMkLst>
        <pc:spChg chg="mod">
          <ac:chgData name="Long Nguyen" userId="f59fb8f3-a021-417a-8bc1-65c8d471c621" providerId="ADAL" clId="{BCA44C60-9067-AD43-9FC3-07A19E402324}" dt="2022-03-30T13:43:08.865" v="126" actId="20577"/>
          <ac:spMkLst>
            <pc:docMk/>
            <pc:sldMk cId="419832948" sldId="587"/>
            <ac:spMk id="4" creationId="{453E49C2-6851-FC47-A951-35DFC9EACEBC}"/>
          </ac:spMkLst>
        </pc:spChg>
      </pc:sldChg>
      <pc:sldChg chg="modSp mod">
        <pc:chgData name="Long Nguyen" userId="f59fb8f3-a021-417a-8bc1-65c8d471c621" providerId="ADAL" clId="{BCA44C60-9067-AD43-9FC3-07A19E402324}" dt="2022-04-01T14:44:35.605" v="284" actId="20577"/>
        <pc:sldMkLst>
          <pc:docMk/>
          <pc:sldMk cId="3142613135" sldId="588"/>
        </pc:sldMkLst>
        <pc:spChg chg="mod">
          <ac:chgData name="Long Nguyen" userId="f59fb8f3-a021-417a-8bc1-65c8d471c621" providerId="ADAL" clId="{BCA44C60-9067-AD43-9FC3-07A19E402324}" dt="2022-03-30T13:44:35.369" v="140" actId="20577"/>
          <ac:spMkLst>
            <pc:docMk/>
            <pc:sldMk cId="3142613135" sldId="588"/>
            <ac:spMk id="16386" creationId="{64803469-0351-BA45-ABE6-B6F61CAA9AC7}"/>
          </ac:spMkLst>
        </pc:spChg>
        <pc:spChg chg="mod">
          <ac:chgData name="Long Nguyen" userId="f59fb8f3-a021-417a-8bc1-65c8d471c621" providerId="ADAL" clId="{BCA44C60-9067-AD43-9FC3-07A19E402324}" dt="2022-04-01T14:44:35.605" v="284" actId="20577"/>
          <ac:spMkLst>
            <pc:docMk/>
            <pc:sldMk cId="3142613135" sldId="588"/>
            <ac:spMk id="45057" creationId="{19D0F0DD-820D-1247-A6AE-CE798E9BA930}"/>
          </ac:spMkLst>
        </pc:spChg>
      </pc:sldChg>
      <pc:sldChg chg="modSp mod">
        <pc:chgData name="Long Nguyen" userId="f59fb8f3-a021-417a-8bc1-65c8d471c621" providerId="ADAL" clId="{BCA44C60-9067-AD43-9FC3-07A19E402324}" dt="2022-04-01T14:44:46.079" v="304" actId="20577"/>
        <pc:sldMkLst>
          <pc:docMk/>
          <pc:sldMk cId="2428880685" sldId="589"/>
        </pc:sldMkLst>
        <pc:spChg chg="mod">
          <ac:chgData name="Long Nguyen" userId="f59fb8f3-a021-417a-8bc1-65c8d471c621" providerId="ADAL" clId="{BCA44C60-9067-AD43-9FC3-07A19E402324}" dt="2022-04-01T14:44:46.079" v="304" actId="20577"/>
          <ac:spMkLst>
            <pc:docMk/>
            <pc:sldMk cId="2428880685" sldId="589"/>
            <ac:spMk id="49153" creationId="{F54483B9-1658-FE4F-8E2E-F3A29FFD393E}"/>
          </ac:spMkLst>
        </pc:spChg>
      </pc:sldChg>
      <pc:sldChg chg="modSp mod">
        <pc:chgData name="Long Nguyen" userId="f59fb8f3-a021-417a-8bc1-65c8d471c621" providerId="ADAL" clId="{BCA44C60-9067-AD43-9FC3-07A19E402324}" dt="2022-04-01T14:44:52.429" v="314" actId="20577"/>
        <pc:sldMkLst>
          <pc:docMk/>
          <pc:sldMk cId="1250769370" sldId="590"/>
        </pc:sldMkLst>
        <pc:spChg chg="mod">
          <ac:chgData name="Long Nguyen" userId="f59fb8f3-a021-417a-8bc1-65c8d471c621" providerId="ADAL" clId="{BCA44C60-9067-AD43-9FC3-07A19E402324}" dt="2022-03-30T11:44:05.801" v="25" actId="27636"/>
          <ac:spMkLst>
            <pc:docMk/>
            <pc:sldMk cId="1250769370" sldId="590"/>
            <ac:spMk id="16386" creationId="{D2C45497-8912-0F44-8527-E1D3516D268F}"/>
          </ac:spMkLst>
        </pc:spChg>
        <pc:spChg chg="mod">
          <ac:chgData name="Long Nguyen" userId="f59fb8f3-a021-417a-8bc1-65c8d471c621" providerId="ADAL" clId="{BCA44C60-9067-AD43-9FC3-07A19E402324}" dt="2022-04-01T14:44:52.429" v="314" actId="20577"/>
          <ac:spMkLst>
            <pc:docMk/>
            <pc:sldMk cId="1250769370" sldId="590"/>
            <ac:spMk id="51201" creationId="{34CF5F37-80CE-C64F-905D-26669F2C2011}"/>
          </ac:spMkLst>
        </pc:spChg>
      </pc:sldChg>
      <pc:sldChg chg="modSp mod">
        <pc:chgData name="Long Nguyen" userId="f59fb8f3-a021-417a-8bc1-65c8d471c621" providerId="ADAL" clId="{BCA44C60-9067-AD43-9FC3-07A19E402324}" dt="2022-04-01T14:48:25.487" v="665" actId="20577"/>
        <pc:sldMkLst>
          <pc:docMk/>
          <pc:sldMk cId="3535386674" sldId="593"/>
        </pc:sldMkLst>
        <pc:spChg chg="mod">
          <ac:chgData name="Long Nguyen" userId="f59fb8f3-a021-417a-8bc1-65c8d471c621" providerId="ADAL" clId="{BCA44C60-9067-AD43-9FC3-07A19E402324}" dt="2022-04-01T14:48:25.487" v="665" actId="20577"/>
          <ac:spMkLst>
            <pc:docMk/>
            <pc:sldMk cId="3535386674" sldId="593"/>
            <ac:spMk id="65537" creationId="{07CB10DC-D333-F84F-AEFA-826E23CDD585}"/>
          </ac:spMkLst>
        </pc:spChg>
      </pc:sldChg>
      <pc:sldChg chg="modSp mod">
        <pc:chgData name="Long Nguyen" userId="f59fb8f3-a021-417a-8bc1-65c8d471c621" providerId="ADAL" clId="{BCA44C60-9067-AD43-9FC3-07A19E402324}" dt="2022-03-31T13:45:26.679" v="188" actId="20577"/>
        <pc:sldMkLst>
          <pc:docMk/>
          <pc:sldMk cId="1476079720" sldId="594"/>
        </pc:sldMkLst>
        <pc:spChg chg="mod">
          <ac:chgData name="Long Nguyen" userId="f59fb8f3-a021-417a-8bc1-65c8d471c621" providerId="ADAL" clId="{BCA44C60-9067-AD43-9FC3-07A19E402324}" dt="2022-03-31T13:45:26.679" v="188" actId="20577"/>
          <ac:spMkLst>
            <pc:docMk/>
            <pc:sldMk cId="1476079720" sldId="594"/>
            <ac:spMk id="65537" creationId="{07CB10DC-D333-F84F-AEFA-826E23CDD585}"/>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B96DF70B-AC3A-2C42-8077-E6A75637E00A}"/>
    <pc:docChg chg="modSld">
      <pc:chgData name="Long B Nguyen" userId="f59fb8f3-a021-417a-8bc1-65c8d471c621" providerId="ADAL" clId="{B96DF70B-AC3A-2C42-8077-E6A75637E00A}" dt="2024-03-06T15:45:43.897" v="15" actId="20577"/>
      <pc:docMkLst>
        <pc:docMk/>
      </pc:docMkLst>
      <pc:sldChg chg="modSp mod">
        <pc:chgData name="Long B Nguyen" userId="f59fb8f3-a021-417a-8bc1-65c8d471c621" providerId="ADAL" clId="{B96DF70B-AC3A-2C42-8077-E6A75637E00A}" dt="2024-03-06T15:45:43.897" v="15" actId="20577"/>
        <pc:sldMkLst>
          <pc:docMk/>
          <pc:sldMk cId="4247104139" sldId="256"/>
        </pc:sldMkLst>
        <pc:spChg chg="mod">
          <ac:chgData name="Long B Nguyen" userId="f59fb8f3-a021-417a-8bc1-65c8d471c621" providerId="ADAL" clId="{B96DF70B-AC3A-2C42-8077-E6A75637E00A}" dt="2024-03-06T15:45:43.897" v="15" actId="20577"/>
          <ac:spMkLst>
            <pc:docMk/>
            <pc:sldMk cId="4247104139" sldId="256"/>
            <ac:spMk id="2" creationId="{6117A749-B1BA-E24B-8FB0-0604EF651FB3}"/>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3/12/24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3/12/24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3/12/24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3/12/24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3/12/24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3/12/24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3/12/24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3/12/24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3/12/24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3/12/24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3/12/24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3/12/24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3/12/24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Securing Data: </a:t>
            </a:r>
            <a:br>
              <a:rPr lang="en-US" dirty="0">
                <a:solidFill>
                  <a:srgbClr val="FFFFFF"/>
                </a:solidFill>
              </a:rPr>
            </a:br>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Diffie-Helman(optional)</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25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  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 (optional)</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 (optional)</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normAutofit/>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3" name="Picture 2">
            <a:extLst>
              <a:ext uri="{FF2B5EF4-FFF2-40B4-BE49-F238E27FC236}">
                <a16:creationId xmlns:a16="http://schemas.microsoft.com/office/drawing/2014/main" id="{EA95BD60-69DC-F723-4000-EAEABA3FFF1B}"/>
              </a:ext>
            </a:extLst>
          </p:cNvPr>
          <p:cNvPicPr>
            <a:picLocks noChangeAspect="1"/>
          </p:cNvPicPr>
          <p:nvPr/>
        </p:nvPicPr>
        <p:blipFill>
          <a:blip r:embed="rId13"/>
          <a:stretch>
            <a:fillRect/>
          </a:stretch>
        </p:blipFill>
        <p:spPr>
          <a:xfrm>
            <a:off x="5019291" y="3228748"/>
            <a:ext cx="241300" cy="381000"/>
          </a:xfrm>
          <a:prstGeom prst="rect">
            <a:avLst/>
          </a:prstGeom>
        </p:spPr>
      </p:pic>
      <p:pic>
        <p:nvPicPr>
          <p:cNvPr id="4" name="Picture 3">
            <a:extLst>
              <a:ext uri="{FF2B5EF4-FFF2-40B4-BE49-F238E27FC236}">
                <a16:creationId xmlns:a16="http://schemas.microsoft.com/office/drawing/2014/main" id="{00FA319E-16DA-6B80-DE69-F6D5B97B149C}"/>
              </a:ext>
            </a:extLst>
          </p:cNvPr>
          <p:cNvPicPr>
            <a:picLocks noChangeAspect="1"/>
          </p:cNvPicPr>
          <p:nvPr/>
        </p:nvPicPr>
        <p:blipFill>
          <a:blip r:embed="rId14"/>
          <a:stretch>
            <a:fillRect/>
          </a:stretch>
        </p:blipFill>
        <p:spPr>
          <a:xfrm>
            <a:off x="2796306" y="3256907"/>
            <a:ext cx="368300" cy="419100"/>
          </a:xfrm>
          <a:prstGeom prst="rect">
            <a:avLst/>
          </a:prstGeom>
        </p:spPr>
      </p:pic>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2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2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2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2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2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2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normAutofit fontScale="92500" lnSpcReduction="2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lvl="1" eaLnBrk="1" hangingPunct="1"/>
            <a:r>
              <a:rPr lang="en-US" altLang="en-US" sz="1500" dirty="0">
                <a:latin typeface="Tahoma" panose="020B0604030504040204" pitchFamily="34" charset="0"/>
              </a:rPr>
              <a:t>This is how your browser knows that you are at the correct bankamerica.com and not a fake bank of America website. The brower knows Bank of America’s public key and can verify. If it’s successful, it gives you the green padlock confirmation.</a:t>
            </a:r>
          </a:p>
          <a:p>
            <a:pPr marL="0" indent="0">
              <a:buNone/>
            </a:pPr>
            <a:endParaRPr lang="en-US" altLang="en-US" sz="1800" dirty="0">
              <a:latin typeface="Tahoma" panose="020B0604030504040204" pitchFamily="34" charset="0"/>
            </a:endParaRPr>
          </a:p>
          <a:p>
            <a:pPr marL="0" indent="0">
              <a:buNone/>
            </a:pPr>
            <a:r>
              <a:rPr lang="en-US" altLang="en-US" sz="1800" b="1" dirty="0">
                <a:latin typeface="Tahoma" panose="020B0604030504040204" pitchFamily="34" charset="0"/>
              </a:rPr>
              <a:t>Certificate authorities </a:t>
            </a:r>
            <a:r>
              <a:rPr lang="en-US" altLang="en-US" sz="1800" dirty="0">
                <a:latin typeface="Tahoma" panose="020B0604030504040204" pitchFamily="34" charset="0"/>
              </a:rPr>
              <a:t>issue </a:t>
            </a:r>
            <a:r>
              <a:rPr lang="en-US" altLang="en-US" sz="1800" b="1" dirty="0">
                <a:latin typeface="Tahoma" panose="020B0604030504040204" pitchFamily="34" charset="0"/>
              </a:rPr>
              <a:t>digital certificates </a:t>
            </a:r>
            <a:r>
              <a:rPr lang="en-US" altLang="en-US" sz="1800" dirty="0">
                <a:latin typeface="Tahoma" panose="020B0604030504040204" pitchFamily="34" charset="0"/>
              </a:rPr>
              <a:t>that validate the ownership of encryption keys used in secure communications and are based on a trust model. For example, Google is a certificate authority. A website can apply for a digital certificate from Google to validate their ownership of their website(green padlock you see when you go to an https(secure http) website. </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3" name="Picture 2">
            <a:extLst>
              <a:ext uri="{FF2B5EF4-FFF2-40B4-BE49-F238E27FC236}">
                <a16:creationId xmlns:a16="http://schemas.microsoft.com/office/drawing/2014/main" id="{1922714A-6D98-8A42-AC95-63B3F6F43D38}"/>
              </a:ext>
            </a:extLst>
          </p:cNvPr>
          <p:cNvPicPr>
            <a:picLocks noChangeAspect="1"/>
          </p:cNvPicPr>
          <p:nvPr/>
        </p:nvPicPr>
        <p:blipFill>
          <a:blip r:embed="rId3"/>
          <a:stretch>
            <a:fillRect/>
          </a:stretch>
        </p:blipFill>
        <p:spPr>
          <a:xfrm>
            <a:off x="4236091" y="3357594"/>
            <a:ext cx="558800" cy="292100"/>
          </a:xfrm>
          <a:prstGeom prst="rect">
            <a:avLst/>
          </a:prstGeom>
        </p:spPr>
      </p:pic>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Functions(optional)</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normAutofit fontScale="92500" lnSpcReduction="10000"/>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425235" y="3482946"/>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449191" y="3606237"/>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449191" y="3927733"/>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Functions(optional)</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
        <p:nvSpPr>
          <p:cNvPr id="6" name="TextBox 5">
            <a:extLst>
              <a:ext uri="{FF2B5EF4-FFF2-40B4-BE49-F238E27FC236}">
                <a16:creationId xmlns:a16="http://schemas.microsoft.com/office/drawing/2014/main" id="{2E18C90D-2BFF-59E3-59C0-39D2FBE6250E}"/>
              </a:ext>
            </a:extLst>
          </p:cNvPr>
          <p:cNvSpPr txBox="1"/>
          <p:nvPr/>
        </p:nvSpPr>
        <p:spPr>
          <a:xfrm>
            <a:off x="3227335" y="1051638"/>
            <a:ext cx="1670650" cy="524503"/>
          </a:xfrm>
          <a:prstGeom prst="rect">
            <a:avLst/>
          </a:prstGeom>
          <a:noFill/>
        </p:spPr>
        <p:txBody>
          <a:bodyPr wrap="none" rtlCol="0">
            <a:spAutoFit/>
          </a:bodyPr>
          <a:lstStyle/>
          <a:p>
            <a:r>
              <a:rPr lang="en-US">
                <a:solidFill>
                  <a:srgbClr val="FF0000"/>
                </a:solidFill>
              </a:rPr>
              <a:t>Hash the document </a:t>
            </a:r>
          </a:p>
          <a:p>
            <a:r>
              <a:rPr lang="en-US">
                <a:solidFill>
                  <a:srgbClr val="FF0000"/>
                </a:solidFill>
              </a:rPr>
              <a:t>to get hash value. </a:t>
            </a:r>
          </a:p>
        </p:txBody>
      </p:sp>
      <p:sp>
        <p:nvSpPr>
          <p:cNvPr id="7" name="TextBox 6">
            <a:extLst>
              <a:ext uri="{FF2B5EF4-FFF2-40B4-BE49-F238E27FC236}">
                <a16:creationId xmlns:a16="http://schemas.microsoft.com/office/drawing/2014/main" id="{916A77F9-D82D-6159-575C-6A88C600E7EB}"/>
              </a:ext>
            </a:extLst>
          </p:cNvPr>
          <p:cNvSpPr txBox="1"/>
          <p:nvPr/>
        </p:nvSpPr>
        <p:spPr>
          <a:xfrm>
            <a:off x="5136217" y="1051637"/>
            <a:ext cx="1828321" cy="524503"/>
          </a:xfrm>
          <a:prstGeom prst="rect">
            <a:avLst/>
          </a:prstGeom>
          <a:noFill/>
        </p:spPr>
        <p:txBody>
          <a:bodyPr wrap="none" rtlCol="0">
            <a:spAutoFit/>
          </a:bodyPr>
          <a:lstStyle/>
          <a:p>
            <a:r>
              <a:rPr lang="en-US">
                <a:solidFill>
                  <a:srgbClr val="FF0000"/>
                </a:solidFill>
              </a:rPr>
              <a:t>Encrypt the hash value</a:t>
            </a:r>
          </a:p>
          <a:p>
            <a:r>
              <a:rPr lang="en-US">
                <a:solidFill>
                  <a:srgbClr val="FF0000"/>
                </a:solidFill>
              </a:rPr>
              <a:t>using private key.</a:t>
            </a:r>
          </a:p>
        </p:txBody>
      </p:sp>
      <p:sp>
        <p:nvSpPr>
          <p:cNvPr id="8" name="TextBox 7">
            <a:extLst>
              <a:ext uri="{FF2B5EF4-FFF2-40B4-BE49-F238E27FC236}">
                <a16:creationId xmlns:a16="http://schemas.microsoft.com/office/drawing/2014/main" id="{272A257F-B941-88DD-9F6D-D6A63D0BB6FF}"/>
              </a:ext>
            </a:extLst>
          </p:cNvPr>
          <p:cNvSpPr txBox="1"/>
          <p:nvPr/>
        </p:nvSpPr>
        <p:spPr>
          <a:xfrm>
            <a:off x="7029526" y="769970"/>
            <a:ext cx="1963999" cy="524503"/>
          </a:xfrm>
          <a:prstGeom prst="rect">
            <a:avLst/>
          </a:prstGeom>
          <a:noFill/>
        </p:spPr>
        <p:txBody>
          <a:bodyPr wrap="none" rtlCol="0">
            <a:spAutoFit/>
          </a:bodyPr>
          <a:lstStyle/>
          <a:p>
            <a:r>
              <a:rPr lang="en-US">
                <a:solidFill>
                  <a:srgbClr val="FF0000"/>
                </a:solidFill>
              </a:rPr>
              <a:t>Attach the encrypted</a:t>
            </a:r>
          </a:p>
          <a:p>
            <a:r>
              <a:rPr lang="en-US">
                <a:solidFill>
                  <a:srgbClr val="FF0000"/>
                </a:solidFill>
              </a:rPr>
              <a:t>hash value to document.</a:t>
            </a:r>
          </a:p>
        </p:txBody>
      </p:sp>
      <p:sp>
        <p:nvSpPr>
          <p:cNvPr id="9" name="TextBox 8">
            <a:extLst>
              <a:ext uri="{FF2B5EF4-FFF2-40B4-BE49-F238E27FC236}">
                <a16:creationId xmlns:a16="http://schemas.microsoft.com/office/drawing/2014/main" id="{30B4D5E8-01B8-1073-29E3-6E548164DC78}"/>
              </a:ext>
            </a:extLst>
          </p:cNvPr>
          <p:cNvSpPr txBox="1"/>
          <p:nvPr/>
        </p:nvSpPr>
        <p:spPr>
          <a:xfrm>
            <a:off x="5136217" y="2555128"/>
            <a:ext cx="2697149" cy="740587"/>
          </a:xfrm>
          <a:prstGeom prst="rect">
            <a:avLst/>
          </a:prstGeom>
          <a:noFill/>
        </p:spPr>
        <p:txBody>
          <a:bodyPr wrap="none" rtlCol="0">
            <a:spAutoFit/>
          </a:bodyPr>
          <a:lstStyle/>
          <a:p>
            <a:r>
              <a:rPr lang="en-US">
                <a:solidFill>
                  <a:srgbClr val="FF0000"/>
                </a:solidFill>
              </a:rPr>
              <a:t>Send the document and encrypted</a:t>
            </a:r>
          </a:p>
          <a:p>
            <a:r>
              <a:rPr lang="en-US">
                <a:solidFill>
                  <a:srgbClr val="FF0000"/>
                </a:solidFill>
              </a:rPr>
              <a:t>hash value across the internet.</a:t>
            </a:r>
          </a:p>
          <a:p>
            <a:r>
              <a:rPr lang="en-US">
                <a:solidFill>
                  <a:srgbClr val="FF0000"/>
                </a:solidFill>
              </a:rPr>
              <a:t> </a:t>
            </a:r>
          </a:p>
        </p:txBody>
      </p:sp>
      <p:sp>
        <p:nvSpPr>
          <p:cNvPr id="10" name="TextBox 9">
            <a:extLst>
              <a:ext uri="{FF2B5EF4-FFF2-40B4-BE49-F238E27FC236}">
                <a16:creationId xmlns:a16="http://schemas.microsoft.com/office/drawing/2014/main" id="{F4E4211F-F408-9597-7B77-0A991284DB8B}"/>
              </a:ext>
            </a:extLst>
          </p:cNvPr>
          <p:cNvSpPr txBox="1"/>
          <p:nvPr/>
        </p:nvSpPr>
        <p:spPr>
          <a:xfrm>
            <a:off x="943143" y="2740732"/>
            <a:ext cx="3002169" cy="1172757"/>
          </a:xfrm>
          <a:prstGeom prst="rect">
            <a:avLst/>
          </a:prstGeom>
          <a:noFill/>
        </p:spPr>
        <p:txBody>
          <a:bodyPr wrap="none" rtlCol="0">
            <a:spAutoFit/>
          </a:bodyPr>
          <a:lstStyle/>
          <a:p>
            <a:r>
              <a:rPr lang="en-US">
                <a:solidFill>
                  <a:srgbClr val="FF0000"/>
                </a:solidFill>
              </a:rPr>
              <a:t>1) hash document to get hash value </a:t>
            </a:r>
          </a:p>
          <a:p>
            <a:r>
              <a:rPr lang="en-US">
                <a:solidFill>
                  <a:srgbClr val="FF0000"/>
                </a:solidFill>
              </a:rPr>
              <a:t>2) use public key to decrypt encrypted</a:t>
            </a:r>
          </a:p>
          <a:p>
            <a:r>
              <a:rPr lang="en-US">
                <a:solidFill>
                  <a:srgbClr val="FF0000"/>
                </a:solidFill>
              </a:rPr>
              <a:t>hash value</a:t>
            </a:r>
          </a:p>
          <a:p>
            <a:r>
              <a:rPr lang="en-US">
                <a:solidFill>
                  <a:srgbClr val="FF0000"/>
                </a:solidFill>
              </a:rPr>
              <a:t>3) If 1) = 2), then successfully verified.</a:t>
            </a:r>
          </a:p>
          <a:p>
            <a:r>
              <a:rPr lang="en-US">
                <a:solidFill>
                  <a:srgbClr val="FF0000"/>
                </a:solidFill>
              </a:rPr>
              <a:t>So clever!</a:t>
            </a:r>
          </a:p>
        </p:txBody>
      </p:sp>
    </p:spTree>
    <p:extLst>
      <p:ext uri="{BB962C8B-B14F-4D97-AF65-F5344CB8AC3E}">
        <p14:creationId xmlns:p14="http://schemas.microsoft.com/office/powerpoint/2010/main" val="86536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Cryptocurrency(optional)</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altcoins.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Watch(optional):</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Enigma(optional)</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Enigma(optional)</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DES(optional)</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AES(optional)</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normAutofit fontScale="92500" lnSpcReduction="10000"/>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7320</TotalTime>
  <Words>3832</Words>
  <Application>Microsoft Macintosh PowerPoint</Application>
  <PresentationFormat>On-screen Show (16:10)</PresentationFormat>
  <Paragraphs>585</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Securing Data:  Cryptography</vt:lpstr>
      <vt:lpstr>Cryptography</vt:lpstr>
      <vt:lpstr>Substitution Cipher</vt:lpstr>
      <vt:lpstr>Enigma(optional)</vt:lpstr>
      <vt:lpstr>PowerPoint Presentation</vt:lpstr>
      <vt:lpstr>The Enigma(optional)</vt:lpstr>
      <vt:lpstr>DES(optional)</vt:lpstr>
      <vt:lpstr>AES(optional)</vt:lpstr>
      <vt:lpstr>Symmetric Encryption</vt:lpstr>
      <vt:lpstr>Key Exchange(optional)</vt:lpstr>
      <vt:lpstr>Key Exchange(optional)</vt:lpstr>
      <vt:lpstr>Key Exchange(optional)</vt:lpstr>
      <vt:lpstr>Key Exchange(optional)</vt:lpstr>
      <vt:lpstr>Key Exchange(optional)</vt:lpstr>
      <vt:lpstr>Diffie-Helman(optional)</vt:lpstr>
      <vt:lpstr>Diffie-Helman (optional)</vt:lpstr>
      <vt:lpstr>Diffie-Helman Key Exchange (optional)</vt:lpstr>
      <vt:lpstr>An Example (optional)</vt:lpstr>
      <vt:lpstr>Diffie-Helman (optional)</vt:lpstr>
      <vt:lpstr>Asymmetric Encryption</vt:lpstr>
      <vt:lpstr>PowerPoint Presentation</vt:lpstr>
      <vt:lpstr>PowerPoint Presentation</vt:lpstr>
      <vt:lpstr>PowerPoint Presentation</vt:lpstr>
      <vt:lpstr>Digital Signatures</vt:lpstr>
      <vt:lpstr>Hash Functions(optional)</vt:lpstr>
      <vt:lpstr>Properties of Hash Functions(optional)</vt:lpstr>
      <vt:lpstr>Digital Signature</vt:lpstr>
      <vt:lpstr>Digital Signatures</vt:lpstr>
      <vt:lpstr>How HTTPS Work</vt:lpstr>
      <vt:lpstr>How HTTPS Work</vt:lpstr>
      <vt:lpstr>How HTTPS Work(optional)</vt:lpstr>
      <vt:lpstr>Cryptocurrency(optional)</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2024-03-12T16:36:05Z</dcterms:modified>
</cp:coreProperties>
</file>